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77" r:id="rId2"/>
    <p:sldId id="441" r:id="rId3"/>
    <p:sldId id="442" r:id="rId4"/>
    <p:sldId id="443" r:id="rId5"/>
    <p:sldId id="445" r:id="rId6"/>
    <p:sldId id="446" r:id="rId7"/>
    <p:sldId id="422" r:id="rId8"/>
    <p:sldId id="447" r:id="rId9"/>
    <p:sldId id="448" r:id="rId10"/>
    <p:sldId id="450" r:id="rId11"/>
  </p:sldIdLst>
  <p:sldSz cx="12192000" cy="6858000"/>
  <p:notesSz cx="6858000" cy="9144000"/>
  <p:embeddedFontLst>
    <p:embeddedFont>
      <p:font typeface="Montserrat Light" charset="-52"/>
      <p:regular r:id="rId14"/>
      <p:italic r:id="rId15"/>
    </p:embeddedFont>
    <p:embeddedFont>
      <p:font typeface="Arial Unicode MS" pitchFamily="34" charset="-128"/>
      <p:regular r:id="rId16"/>
    </p:embeddedFont>
    <p:embeddedFont>
      <p:font typeface="Cambria" pitchFamily="18" charset="0"/>
      <p:regular r:id="rId17"/>
      <p:bold r:id="rId18"/>
      <p:italic r:id="rId19"/>
      <p:boldItalic r:id="rId20"/>
    </p:embeddedFont>
    <p:embeddedFont>
      <p:font typeface="Montserrat Black" charset="-52"/>
      <p:bold r:id="rId21"/>
      <p:boldItalic r:id="rId22"/>
    </p:embeddedFont>
    <p:embeddedFont>
      <p:font typeface="맑은 고딕" pitchFamily="34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232"/>
    <a:srgbClr val="1D14D4"/>
    <a:srgbClr val="B420B7"/>
    <a:srgbClr val="FF5148"/>
    <a:srgbClr val="221A2D"/>
    <a:srgbClr val="1A1526"/>
    <a:srgbClr val="4D11D5"/>
    <a:srgbClr val="8369FF"/>
    <a:srgbClr val="F0F0FF"/>
    <a:srgbClr val="6634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30" autoAdjust="0"/>
    <p:restoredTop sz="94660"/>
  </p:normalViewPr>
  <p:slideViewPr>
    <p:cSldViewPr snapToGrid="0">
      <p:cViewPr>
        <p:scale>
          <a:sx n="66" d="100"/>
          <a:sy n="66" d="100"/>
        </p:scale>
        <p:origin x="-918" y="-24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84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247FDBB1-5EC9-40FD-9A36-D4E35C581F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AF663819-6E29-4FB7-BF1C-93C4B4D769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5FC5A-1932-4642-9CF8-618CD292DDF6}" type="datetimeFigureOut">
              <a:rPr lang="ko-KR" altLang="en-US" smtClean="0"/>
              <a:pPr/>
              <a:t>2023-04-22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B6AF1716-40E8-4512-B252-D7362A0E94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0EE3C99E-C3C0-40AD-AD91-8E96E8F586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86696-F86F-4066-9FDD-77F2B013FA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28592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pPr/>
              <a:t>2023-04-22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12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11" Type="http://schemas.openxmlformats.org/officeDocument/2006/relationships/image" Target="../media/image7.png"/><Relationship Id="rId5" Type="http://schemas.openxmlformats.org/officeDocument/2006/relationships/image" Target="../media/image4.sv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Relationship Id="rId9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4.sv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Relationship Id="rId9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Relationship Id="rId9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Relationship Id="rId9" Type="http://schemas.openxmlformats.org/officeDocument/2006/relationships/image" Target="../media/image10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://pptmon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Relationship Id="rId9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6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hyperlink" Target="https://pptmon.com/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hyperlink" Target="http://pptmon.com/" TargetMode="External"/><Relationship Id="rId4" Type="http://schemas.openxmlformats.org/officeDocument/2006/relationships/image" Target="../media/image7.png"/><Relationship Id="rId9" Type="http://schemas.openxmlformats.org/officeDocument/2006/relationships/hyperlink" Target="http://www.pptmon.com/" TargetMode="Externa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Relationship Id="rId9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2.png"/><Relationship Id="rId4" Type="http://schemas.openxmlformats.org/officeDocument/2006/relationships/image" Target="../media/image4.svg"/><Relationship Id="rId9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Relationship Id="rId9" Type="http://schemas.openxmlformats.org/officeDocument/2006/relationships/image" Target="../media/image10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Relationship Id="rId9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Relationship Id="rId9" Type="http://schemas.openxmlformats.org/officeDocument/2006/relationships/image" Target="../media/image7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12" Type="http://schemas.openxmlformats.org/officeDocument/2006/relationships/image" Target="../media/image6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8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4.svg"/><Relationship Id="rId9" Type="http://schemas.openxmlformats.org/officeDocument/2006/relationships/image" Target="../media/image5.png"/><Relationship Id="rId1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2.png"/><Relationship Id="rId4" Type="http://schemas.openxmlformats.org/officeDocument/2006/relationships/image" Target="../media/image4.svg"/><Relationship Id="rId9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2.png"/><Relationship Id="rId4" Type="http://schemas.openxmlformats.org/officeDocument/2006/relationships/image" Target="../media/image4.svg"/><Relationship Id="rId9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4.sv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Relationship Id="rId9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Relationship Id="rId9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Relationship Id="rId9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D98942A1-7882-43CD-A807-ED692B45F1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8349" b="23344"/>
          <a:stretch/>
        </p:blipFill>
        <p:spPr>
          <a:xfrm rot="5400000">
            <a:off x="-1373430" y="2538477"/>
            <a:ext cx="5255207" cy="2508349"/>
          </a:xfrm>
          <a:prstGeom prst="rect">
            <a:avLst/>
          </a:prstGeom>
        </p:spPr>
      </p:pic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xmlns="" id="{F919951A-A556-42CC-AA3F-13B945F35A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6"/>
            <a:extLst>
              <a:ext uri="{FF2B5EF4-FFF2-40B4-BE49-F238E27FC236}">
                <a16:creationId xmlns:a16="http://schemas.microsoft.com/office/drawing/2014/main" xmlns="" id="{CADFBA97-0E39-49CF-A301-B63E12468FC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4541BD4-DEB3-4A64-B563-EA79DA7E2C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7284" r="41628"/>
          <a:stretch/>
        </p:blipFill>
        <p:spPr>
          <a:xfrm>
            <a:off x="8342009" y="0"/>
            <a:ext cx="3849991" cy="30457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D2002CCE-BF7B-4047-A0A5-A9BAC252CE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3737" t="27128"/>
          <a:stretch/>
        </p:blipFill>
        <p:spPr>
          <a:xfrm>
            <a:off x="0" y="-1"/>
            <a:ext cx="1575070" cy="333172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786079F2-AA45-47CC-B23F-4DDA2DD496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0866" b="32532"/>
          <a:stretch/>
        </p:blipFill>
        <p:spPr>
          <a:xfrm>
            <a:off x="8947016" y="4182602"/>
            <a:ext cx="3244984" cy="267539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5D98F989-7E57-4424-B987-A7DF709093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" r="57852" b="-1337"/>
          <a:stretch/>
        </p:blipFill>
        <p:spPr>
          <a:xfrm>
            <a:off x="10687555" y="674856"/>
            <a:ext cx="1504445" cy="5508287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xmlns="" id="{A2E5D96E-C4DD-4765-A473-3740447CCF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504" b="38632"/>
          <a:stretch/>
        </p:blipFill>
        <p:spPr>
          <a:xfrm>
            <a:off x="0" y="2649360"/>
            <a:ext cx="4610074" cy="420864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47A03402-E69C-4E14-A552-71C4B564CB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7207"/>
          <a:stretch/>
        </p:blipFill>
        <p:spPr>
          <a:xfrm rot="5400000" flipV="1">
            <a:off x="-618404" y="2763061"/>
            <a:ext cx="2811880" cy="1575069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C217F5A1-DD34-470A-AD46-22BF24FA0EC3}"/>
              </a:ext>
            </a:extLst>
          </p:cNvPr>
          <p:cNvSpPr/>
          <p:nvPr userDrawn="1"/>
        </p:nvSpPr>
        <p:spPr>
          <a:xfrm>
            <a:off x="1237642" y="900000"/>
            <a:ext cx="9716716" cy="5058000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4948787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xmlns="" id="{EA6EE5E2-E90A-4E88-B010-8AD5BF7BAF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xmlns="" id="{737B1063-A3BF-433C-8151-4E1C559C38A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00685E6-6E1A-4A0B-83CE-BC0E6C2759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0793" r="26751"/>
          <a:stretch/>
        </p:blipFill>
        <p:spPr>
          <a:xfrm rot="5400000">
            <a:off x="8498395" y="3164397"/>
            <a:ext cx="4631039" cy="275617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3086F665-12B0-4DB3-8649-164CC8CD16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00" t="58500"/>
          <a:stretch/>
        </p:blipFill>
        <p:spPr>
          <a:xfrm flipH="1">
            <a:off x="9015412" y="0"/>
            <a:ext cx="3176588" cy="235194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3025D6E8-2B82-4389-AC03-1A089E7AA9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6211" t="22074"/>
          <a:stretch/>
        </p:blipFill>
        <p:spPr>
          <a:xfrm>
            <a:off x="0" y="0"/>
            <a:ext cx="2422349" cy="534416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812577B0-FEF1-4108-8231-210201AEA00D}"/>
              </a:ext>
            </a:extLst>
          </p:cNvPr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5975556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3542D39C-0CFD-4F3F-88AF-AC73365029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4904" b="54001"/>
          <a:stretch/>
        </p:blipFill>
        <p:spPr>
          <a:xfrm>
            <a:off x="0" y="5490688"/>
            <a:ext cx="3911600" cy="1367312"/>
          </a:xfrm>
          <a:prstGeom prst="rect">
            <a:avLst/>
          </a:prstGeom>
        </p:spPr>
      </p:pic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xmlns="" id="{EA6EE5E2-E90A-4E88-B010-8AD5BF7BAF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  <a:extLst>
              <a:ext uri="{FF2B5EF4-FFF2-40B4-BE49-F238E27FC236}">
                <a16:creationId xmlns:a16="http://schemas.microsoft.com/office/drawing/2014/main" xmlns="" id="{737B1063-A3BF-433C-8151-4E1C559C38A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00685E6-6E1A-4A0B-83CE-BC0E6C2759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7333" r="42457"/>
          <a:stretch/>
        </p:blipFill>
        <p:spPr>
          <a:xfrm rot="5400000">
            <a:off x="8965374" y="3631375"/>
            <a:ext cx="3581400" cy="287185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CBD9CAA9-00D4-4B20-9112-D95C19547A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0714"/>
          <a:stretch/>
        </p:blipFill>
        <p:spPr>
          <a:xfrm>
            <a:off x="11399043" y="1528439"/>
            <a:ext cx="792955" cy="100012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36FC74D4-72D9-4C72-A40D-A201B92495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1934" b="50000"/>
          <a:stretch/>
        </p:blipFill>
        <p:spPr>
          <a:xfrm rot="5400000">
            <a:off x="817121" y="-817120"/>
            <a:ext cx="1737609" cy="337185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6075AA67-2D2C-43CE-9A46-8C4D07C21361}"/>
              </a:ext>
            </a:extLst>
          </p:cNvPr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932897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xmlns="" id="{EA6EE5E2-E90A-4E88-B010-8AD5BF7BAF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xmlns="" id="{737B1063-A3BF-433C-8151-4E1C559C38A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00685E6-6E1A-4A0B-83CE-BC0E6C2759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372" b="34615"/>
          <a:stretch/>
        </p:blipFill>
        <p:spPr>
          <a:xfrm rot="5400000" flipV="1">
            <a:off x="8247158" y="515842"/>
            <a:ext cx="4460683" cy="342899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434EA1AB-62BE-4B40-BC38-02BF9AEEC2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69114"/>
          <a:stretch/>
        </p:blipFill>
        <p:spPr>
          <a:xfrm flipH="1">
            <a:off x="9828252" y="6089515"/>
            <a:ext cx="2363748" cy="76848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3025D6E8-2B82-4389-AC03-1A089E7AA9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8032" r="40614"/>
          <a:stretch/>
        </p:blipFill>
        <p:spPr>
          <a:xfrm rot="16200000" flipH="1">
            <a:off x="944802" y="3678274"/>
            <a:ext cx="2234923" cy="412452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4E8B8D65-9C21-41DE-846A-ED263056EC2F}"/>
              </a:ext>
            </a:extLst>
          </p:cNvPr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0417529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xmlns="" id="{EA6EE5E2-E90A-4E88-B010-8AD5BF7BAF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xmlns="" id="{737B1063-A3BF-433C-8151-4E1C559C38A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36FC74D4-72D9-4C72-A40D-A201B92495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6003" b="44628"/>
          <a:stretch/>
        </p:blipFill>
        <p:spPr>
          <a:xfrm rot="16200000">
            <a:off x="9542532" y="269947"/>
            <a:ext cx="2919414" cy="237952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00685E6-6E1A-4A0B-83CE-BC0E6C2759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8824" r="57201"/>
          <a:stretch/>
        </p:blipFill>
        <p:spPr>
          <a:xfrm rot="16200000" flipH="1">
            <a:off x="124289" y="1997244"/>
            <a:ext cx="4736470" cy="498504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434EA1AB-62BE-4B40-BC38-02BF9AEEC2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154" b="87889"/>
          <a:stretch/>
        </p:blipFill>
        <p:spPr>
          <a:xfrm flipH="1">
            <a:off x="6614809" y="5932747"/>
            <a:ext cx="5577191" cy="92525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945DBF7E-6DFB-4D80-B845-CF969574F1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0507" t="81203"/>
          <a:stretch/>
        </p:blipFill>
        <p:spPr>
          <a:xfrm>
            <a:off x="0" y="0"/>
            <a:ext cx="2919412" cy="86011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FBF468FB-B80F-46A9-B818-326E1859A8AE}"/>
              </a:ext>
            </a:extLst>
          </p:cNvPr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435036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xmlns="" id="{EA6EE5E2-E90A-4E88-B010-8AD5BF7BAF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xmlns="" id="{737B1063-A3BF-433C-8151-4E1C559C38A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CBD9CAA9-00D4-4B20-9112-D95C19547A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2298" t="59201"/>
          <a:stretch/>
        </p:blipFill>
        <p:spPr>
          <a:xfrm>
            <a:off x="-2" y="0"/>
            <a:ext cx="1643063" cy="86272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3025D6E8-2B82-4389-AC03-1A089E7AA9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6798" t="19308"/>
          <a:stretch/>
        </p:blipFill>
        <p:spPr>
          <a:xfrm rot="5400000" flipH="1" flipV="1">
            <a:off x="1106456" y="3407992"/>
            <a:ext cx="2343552" cy="455646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414E6CCC-769E-49A4-91AB-1EE1CCA808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0278" r="48581"/>
          <a:stretch/>
        </p:blipFill>
        <p:spPr>
          <a:xfrm rot="16200000" flipV="1">
            <a:off x="8705496" y="-1579890"/>
            <a:ext cx="1906613" cy="506639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17CF8B97-5A58-4293-ADA5-EE12A4BEB30B}"/>
              </a:ext>
            </a:extLst>
          </p:cNvPr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DC16A3CB-C03F-4160-9F68-BF4194691D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31599" b="50000"/>
          <a:stretch/>
        </p:blipFill>
        <p:spPr>
          <a:xfrm>
            <a:off x="10713059" y="5776913"/>
            <a:ext cx="1478942" cy="108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6106003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3086F665-12B0-4DB3-8649-164CC8CD16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1634" t="45834"/>
          <a:stretch/>
        </p:blipFill>
        <p:spPr>
          <a:xfrm flipH="1" flipV="1">
            <a:off x="8585969" y="4309353"/>
            <a:ext cx="3606030" cy="254864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36FC74D4-72D9-4C72-A40D-A201B92495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754" t="82734" b="-1"/>
          <a:stretch/>
        </p:blipFill>
        <p:spPr>
          <a:xfrm flipH="1">
            <a:off x="9019399" y="0"/>
            <a:ext cx="3172600" cy="66854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B96059B7-9BAC-4EBB-8A84-081EB34D2744}"/>
              </a:ext>
            </a:extLst>
          </p:cNvPr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그림 개체 틀 4">
            <a:extLst>
              <a:ext uri="{FF2B5EF4-FFF2-40B4-BE49-F238E27FC236}">
                <a16:creationId xmlns:a16="http://schemas.microsoft.com/office/drawing/2014/main" xmlns="" id="{551D8F58-E306-42DB-BAEF-35E861094FC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4"/>
            <a:extLst>
              <a:ext uri="{FF2B5EF4-FFF2-40B4-BE49-F238E27FC236}">
                <a16:creationId xmlns:a16="http://schemas.microsoft.com/office/drawing/2014/main" xmlns="" id="{EA6EE5E2-E90A-4E88-B010-8AD5BF7BAF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7"/>
            <a:extLst>
              <a:ext uri="{FF2B5EF4-FFF2-40B4-BE49-F238E27FC236}">
                <a16:creationId xmlns:a16="http://schemas.microsoft.com/office/drawing/2014/main" xmlns="" id="{737B1063-A3BF-433C-8151-4E1C559C38A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18449322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xmlns="" id="{EA6EE5E2-E90A-4E88-B010-8AD5BF7BAF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xmlns="" id="{737B1063-A3BF-433C-8151-4E1C559C38A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00685E6-6E1A-4A0B-83CE-BC0E6C2759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0793" r="26751"/>
          <a:stretch/>
        </p:blipFill>
        <p:spPr>
          <a:xfrm rot="10800000">
            <a:off x="0" y="4101828"/>
            <a:ext cx="4631039" cy="275617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3086F665-12B0-4DB3-8649-164CC8CD16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00" t="58500"/>
          <a:stretch/>
        </p:blipFill>
        <p:spPr>
          <a:xfrm flipH="1" flipV="1">
            <a:off x="9015412" y="4506058"/>
            <a:ext cx="3176588" cy="235194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3025D6E8-2B82-4389-AC03-1A089E7AA9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6211" t="22074"/>
          <a:stretch/>
        </p:blipFill>
        <p:spPr>
          <a:xfrm rot="5400000">
            <a:off x="8308744" y="-1460906"/>
            <a:ext cx="2422349" cy="534416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812577B0-FEF1-4108-8231-210201AEA00D}"/>
              </a:ext>
            </a:extLst>
          </p:cNvPr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그림 개체 틀 17">
            <a:extLst>
              <a:ext uri="{FF2B5EF4-FFF2-40B4-BE49-F238E27FC236}">
                <a16:creationId xmlns:a16="http://schemas.microsoft.com/office/drawing/2014/main" xmlns="" id="{D0D71E68-D68C-4B7E-B32E-729BE023F2B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80659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17">
            <a:extLst>
              <a:ext uri="{FF2B5EF4-FFF2-40B4-BE49-F238E27FC236}">
                <a16:creationId xmlns:a16="http://schemas.microsoft.com/office/drawing/2014/main" xmlns="" id="{E8F0BDF3-5AE2-474E-B1D7-8AAAC83926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07893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17">
            <a:extLst>
              <a:ext uri="{FF2B5EF4-FFF2-40B4-BE49-F238E27FC236}">
                <a16:creationId xmlns:a16="http://schemas.microsoft.com/office/drawing/2014/main" xmlns="" id="{5EA6C473-ADF9-49B8-9624-E895D73A8E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35128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15366767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xmlns="" id="{EA6EE5E2-E90A-4E88-B010-8AD5BF7BAF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xmlns="" id="{737B1063-A3BF-433C-8151-4E1C559C38A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3542D39C-0CFD-4F3F-88AF-AC73365029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4904" b="54001"/>
          <a:stretch/>
        </p:blipFill>
        <p:spPr>
          <a:xfrm flipH="1">
            <a:off x="8280399" y="5490688"/>
            <a:ext cx="3911600" cy="13673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00685E6-6E1A-4A0B-83CE-BC0E6C2759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" t="29125" r="35193"/>
          <a:stretch/>
        </p:blipFill>
        <p:spPr>
          <a:xfrm rot="16200000" flipH="1">
            <a:off x="-392781" y="3217233"/>
            <a:ext cx="4033547" cy="324798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CBD9CAA9-00D4-4B20-9112-D95C19547A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0714"/>
          <a:stretch/>
        </p:blipFill>
        <p:spPr>
          <a:xfrm flipH="1">
            <a:off x="1" y="1528439"/>
            <a:ext cx="792955" cy="100012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36FC74D4-72D9-4C72-A40D-A201B92495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1934" b="50000"/>
          <a:stretch/>
        </p:blipFill>
        <p:spPr>
          <a:xfrm rot="16200000" flipH="1">
            <a:off x="9637269" y="-817120"/>
            <a:ext cx="1737609" cy="337185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6075AA67-2D2C-43CE-9A46-8C4D07C21361}"/>
              </a:ext>
            </a:extLst>
          </p:cNvPr>
          <p:cNvSpPr/>
          <p:nvPr userDrawn="1"/>
        </p:nvSpPr>
        <p:spPr>
          <a:xfrm flipH="1"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775D7AB8-2B14-4D4B-A8AA-370BD4A5B7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2969" r="77297" b="49059"/>
          <a:stretch/>
        </p:blipFill>
        <p:spPr>
          <a:xfrm flipH="1">
            <a:off x="-1" y="0"/>
            <a:ext cx="2114548" cy="12325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2D798923-A904-4F5C-8A0E-9B27F99027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0588" b="62503"/>
          <a:stretch/>
        </p:blipFill>
        <p:spPr>
          <a:xfrm flipH="1">
            <a:off x="11317791" y="2637209"/>
            <a:ext cx="874209" cy="2571520"/>
          </a:xfrm>
          <a:prstGeom prst="rect">
            <a:avLst/>
          </a:prstGeom>
        </p:spPr>
      </p:pic>
      <p:sp>
        <p:nvSpPr>
          <p:cNvPr id="18" name="그림 개체 틀 4">
            <a:extLst>
              <a:ext uri="{FF2B5EF4-FFF2-40B4-BE49-F238E27FC236}">
                <a16:creationId xmlns:a16="http://schemas.microsoft.com/office/drawing/2014/main" xmlns="" id="{72B47A4E-87C8-4BFF-AF64-3CA994E99A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28115" y="1221555"/>
            <a:ext cx="3561090" cy="441489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8414326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00685E6-6E1A-4A0B-83CE-BC0E6C2759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0198" r="1" b="27071"/>
          <a:stretch/>
        </p:blipFill>
        <p:spPr>
          <a:xfrm rot="5400000" flipH="1">
            <a:off x="-406965" y="3737076"/>
            <a:ext cx="3527885" cy="271396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434EA1AB-62BE-4B40-BC38-02BF9AEEC2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69114"/>
          <a:stretch/>
        </p:blipFill>
        <p:spPr>
          <a:xfrm flipV="1">
            <a:off x="252917" y="-1"/>
            <a:ext cx="2363748" cy="76848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3025D6E8-2B82-4389-AC03-1A089E7AA9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8032" r="38133"/>
          <a:stretch/>
        </p:blipFill>
        <p:spPr>
          <a:xfrm rot="16200000" flipV="1">
            <a:off x="9259809" y="-816202"/>
            <a:ext cx="2115987" cy="374839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E159D11A-1C2B-48B6-9B5E-4F71DE33A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516" t="73154"/>
          <a:stretch/>
        </p:blipFill>
        <p:spPr>
          <a:xfrm flipH="1" flipV="1">
            <a:off x="9478040" y="5630603"/>
            <a:ext cx="2713960" cy="1227397"/>
          </a:xfrm>
          <a:prstGeom prst="rect">
            <a:avLst/>
          </a:prstGeom>
        </p:spPr>
      </p:pic>
      <p:pic>
        <p:nvPicPr>
          <p:cNvPr id="6" name="Graphic 3">
            <a:hlinkClick r:id="rId5"/>
            <a:extLst>
              <a:ext uri="{FF2B5EF4-FFF2-40B4-BE49-F238E27FC236}">
                <a16:creationId xmlns:a16="http://schemas.microsoft.com/office/drawing/2014/main" xmlns="" id="{EA6EE5E2-E90A-4E88-B010-8AD5BF7BAF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8"/>
            <a:extLst>
              <a:ext uri="{FF2B5EF4-FFF2-40B4-BE49-F238E27FC236}">
                <a16:creationId xmlns:a16="http://schemas.microsoft.com/office/drawing/2014/main" xmlns="" id="{737B1063-A3BF-433C-8151-4E1C559C38A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4E8B8D65-9C21-41DE-846A-ED263056EC2F}"/>
              </a:ext>
            </a:extLst>
          </p:cNvPr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그림 개체 틀 4">
            <a:extLst>
              <a:ext uri="{FF2B5EF4-FFF2-40B4-BE49-F238E27FC236}">
                <a16:creationId xmlns:a16="http://schemas.microsoft.com/office/drawing/2014/main" xmlns="" id="{AF39C95B-1C65-4598-866C-03F1D8E51D7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657" y="1673692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2" name="그림 개체 틀 4">
            <a:extLst>
              <a:ext uri="{FF2B5EF4-FFF2-40B4-BE49-F238E27FC236}">
                <a16:creationId xmlns:a16="http://schemas.microsoft.com/office/drawing/2014/main" xmlns="" id="{8A9D58DA-6767-4BD9-BE41-56A2CDA1CD7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39183" y="1673692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08583187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xmlns="" id="{EA6EE5E2-E90A-4E88-B010-8AD5BF7BAF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xmlns="" id="{737B1063-A3BF-433C-8151-4E1C559C38A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36FC74D4-72D9-4C72-A40D-A201B92495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464" t="-1053" r="15649" b="45681"/>
          <a:stretch/>
        </p:blipFill>
        <p:spPr>
          <a:xfrm rot="16200000" flipH="1" flipV="1">
            <a:off x="-483347" y="3995131"/>
            <a:ext cx="3346216" cy="237952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00685E6-6E1A-4A0B-83CE-BC0E6C2759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8824" r="31447"/>
          <a:stretch/>
        </p:blipFill>
        <p:spPr>
          <a:xfrm rot="16200000" flipV="1">
            <a:off x="8510787" y="761801"/>
            <a:ext cx="4443012" cy="291941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434EA1AB-62BE-4B40-BC38-02BF9AEEC2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154" b="87889"/>
          <a:stretch/>
        </p:blipFill>
        <p:spPr>
          <a:xfrm flipH="1">
            <a:off x="8715982" y="6281331"/>
            <a:ext cx="3476017" cy="57666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945DBF7E-6DFB-4D80-B845-CF969574F1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0507" t="81203"/>
          <a:stretch/>
        </p:blipFill>
        <p:spPr>
          <a:xfrm>
            <a:off x="0" y="0"/>
            <a:ext cx="2919412" cy="86011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FBF468FB-B80F-46A9-B818-326E1859A8AE}"/>
              </a:ext>
            </a:extLst>
          </p:cNvPr>
          <p:cNvSpPr/>
          <p:nvPr userDrawn="1"/>
        </p:nvSpPr>
        <p:spPr>
          <a:xfrm flipV="1">
            <a:off x="585789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그림 개체 틀 17">
            <a:extLst>
              <a:ext uri="{FF2B5EF4-FFF2-40B4-BE49-F238E27FC236}">
                <a16:creationId xmlns:a16="http://schemas.microsoft.com/office/drawing/2014/main" xmlns="" id="{07775B50-2022-4E16-B621-7CDC08C2F48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75824" y="1706880"/>
            <a:ext cx="3444246" cy="344424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11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1871092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xmlns="" id="{F919951A-A556-42CC-AA3F-13B945F35A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  <a:extLst>
              <a:ext uri="{FF2B5EF4-FFF2-40B4-BE49-F238E27FC236}">
                <a16:creationId xmlns:a16="http://schemas.microsoft.com/office/drawing/2014/main" xmlns="" id="{CADFBA97-0E39-49CF-A301-B63E12468FC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3BEBBF7C-D62F-4252-8733-1B74DF9E0157}"/>
              </a:ext>
            </a:extLst>
          </p:cNvPr>
          <p:cNvGrpSpPr/>
          <p:nvPr userDrawn="1"/>
        </p:nvGrpSpPr>
        <p:grpSpPr>
          <a:xfrm flipV="1">
            <a:off x="8342009" y="0"/>
            <a:ext cx="3849991" cy="6858000"/>
            <a:chOff x="8342009" y="0"/>
            <a:chExt cx="3849991" cy="6858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24541BD4-DEB3-4A64-B563-EA79DA7E2CD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37284" r="41628"/>
            <a:stretch/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xmlns="" id="{786079F2-AA45-47CC-B23F-4DDA2DD496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0866" b="32532"/>
            <a:stretch/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xmlns="" id="{5D98F989-7E57-4424-B987-A7DF7090934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1" r="57852" b="-1337"/>
            <a:stretch/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329ECD5-0A34-4434-B4CB-905320841756}"/>
              </a:ext>
            </a:extLst>
          </p:cNvPr>
          <p:cNvGrpSpPr/>
          <p:nvPr userDrawn="1"/>
        </p:nvGrpSpPr>
        <p:grpSpPr>
          <a:xfrm flipV="1">
            <a:off x="-1" y="-1"/>
            <a:ext cx="4610075" cy="6858001"/>
            <a:chOff x="-1" y="-1"/>
            <a:chExt cx="4610075" cy="6858001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xmlns="" id="{D98942A1-7882-43CD-A807-ED692B45F1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8349" b="23344"/>
            <a:stretch/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xmlns="" id="{D2002CCE-BF7B-4047-A0A5-A9BAC252CE1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63737" t="27128"/>
            <a:stretch/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xmlns="" id="{A2E5D96E-C4DD-4765-A473-3740447CCF5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504" b="38632"/>
            <a:stretch/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xmlns="" id="{47A03402-E69C-4E14-A552-71C4B564CB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37207"/>
            <a:stretch/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183210C3-3A9A-42C5-A6BB-72ED1542451F}"/>
              </a:ext>
            </a:extLst>
          </p:cNvPr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279956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xmlns="" id="{EA6EE5E2-E90A-4E88-B010-8AD5BF7BAF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xmlns="" id="{737B1063-A3BF-433C-8151-4E1C559C38A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CBD9CAA9-00D4-4B20-9112-D95C19547A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2298" t="59201"/>
          <a:stretch/>
        </p:blipFill>
        <p:spPr>
          <a:xfrm flipH="1">
            <a:off x="10548938" y="0"/>
            <a:ext cx="1643063" cy="86272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3025D6E8-2B82-4389-AC03-1A089E7AA9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6798" t="19308"/>
          <a:stretch/>
        </p:blipFill>
        <p:spPr>
          <a:xfrm rot="16200000" flipV="1">
            <a:off x="8741991" y="3407992"/>
            <a:ext cx="2343552" cy="455646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414E6CCC-769E-49A4-91AB-1EE1CCA808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0278" r="48581"/>
          <a:stretch/>
        </p:blipFill>
        <p:spPr>
          <a:xfrm rot="5400000" flipH="1" flipV="1">
            <a:off x="1579890" y="-1579890"/>
            <a:ext cx="1906613" cy="506639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17CF8B97-5A58-4293-ADA5-EE12A4BEB30B}"/>
              </a:ext>
            </a:extLst>
          </p:cNvPr>
          <p:cNvSpPr/>
          <p:nvPr userDrawn="1"/>
        </p:nvSpPr>
        <p:spPr>
          <a:xfrm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DC16A3CB-C03F-4160-9F68-BF4194691D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31599" b="50000"/>
          <a:stretch/>
        </p:blipFill>
        <p:spPr>
          <a:xfrm flipH="1">
            <a:off x="-2" y="5776913"/>
            <a:ext cx="1478942" cy="1081088"/>
          </a:xfrm>
          <a:prstGeom prst="rect">
            <a:avLst/>
          </a:prstGeom>
        </p:spPr>
      </p:pic>
      <p:sp>
        <p:nvSpPr>
          <p:cNvPr id="10" name="그림 개체 틀 11">
            <a:extLst>
              <a:ext uri="{FF2B5EF4-FFF2-40B4-BE49-F238E27FC236}">
                <a16:creationId xmlns:a16="http://schemas.microsoft.com/office/drawing/2014/main" xmlns="" id="{166BBDAA-ED87-4BD3-A696-EA757FB39D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06339" y="1081213"/>
            <a:ext cx="2211845" cy="4839816"/>
          </a:xfrm>
          <a:prstGeom prst="roundRect">
            <a:avLst>
              <a:gd name="adj" fmla="val 1345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12134740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xmlns="" id="{EA6EE5E2-E90A-4E88-B010-8AD5BF7BAF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xmlns="" id="{737B1063-A3BF-433C-8151-4E1C559C38A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00685E6-6E1A-4A0B-83CE-BC0E6C2759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6697" b="44356"/>
          <a:stretch/>
        </p:blipFill>
        <p:spPr>
          <a:xfrm flipV="1">
            <a:off x="0" y="-1"/>
            <a:ext cx="4883285" cy="272940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3086F665-12B0-4DB3-8649-164CC8CD16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1634" t="45834"/>
          <a:stretch/>
        </p:blipFill>
        <p:spPr>
          <a:xfrm flipH="1" flipV="1">
            <a:off x="9260379" y="4786008"/>
            <a:ext cx="2931619" cy="207199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36FC74D4-72D9-4C72-A40D-A201B92495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754" t="82734" b="-1"/>
          <a:stretch/>
        </p:blipFill>
        <p:spPr>
          <a:xfrm flipH="1">
            <a:off x="9019399" y="0"/>
            <a:ext cx="3172600" cy="66854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B96059B7-9BAC-4EBB-8A84-081EB34D2744}"/>
              </a:ext>
            </a:extLst>
          </p:cNvPr>
          <p:cNvSpPr/>
          <p:nvPr userDrawn="1"/>
        </p:nvSpPr>
        <p:spPr>
          <a:xfrm flipV="1"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그림 개체 틀 5">
            <a:extLst>
              <a:ext uri="{FF2B5EF4-FFF2-40B4-BE49-F238E27FC236}">
                <a16:creationId xmlns:a16="http://schemas.microsoft.com/office/drawing/2014/main" xmlns="" id="{CDB5FE28-1D03-4376-9FAC-302F5496921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79468" y="866775"/>
            <a:ext cx="3779045" cy="5029200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1994519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xmlns="" id="{EA6EE5E2-E90A-4E88-B010-8AD5BF7BAF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xmlns="" id="{737B1063-A3BF-433C-8151-4E1C559C38A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00685E6-6E1A-4A0B-83CE-BC0E6C2759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0793" r="26751"/>
          <a:stretch/>
        </p:blipFill>
        <p:spPr>
          <a:xfrm rot="10800000" flipH="1">
            <a:off x="7560961" y="4101828"/>
            <a:ext cx="4631039" cy="275617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3086F665-12B0-4DB3-8649-164CC8CD16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00" t="58500"/>
          <a:stretch/>
        </p:blipFill>
        <p:spPr>
          <a:xfrm flipV="1">
            <a:off x="0" y="4506058"/>
            <a:ext cx="3176588" cy="235194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3025D6E8-2B82-4389-AC03-1A089E7AA9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6211" t="22074"/>
          <a:stretch/>
        </p:blipFill>
        <p:spPr>
          <a:xfrm rot="16200000" flipH="1">
            <a:off x="1460907" y="-1460906"/>
            <a:ext cx="2422349" cy="534416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812577B0-FEF1-4108-8231-210201AEA00D}"/>
              </a:ext>
            </a:extLst>
          </p:cNvPr>
          <p:cNvSpPr/>
          <p:nvPr userDrawn="1"/>
        </p:nvSpPr>
        <p:spPr>
          <a:xfrm>
            <a:off x="585789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xmlns="" id="{2E8797D7-A23B-455A-97A1-E1790DCC312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92931" y="838318"/>
            <a:ext cx="6746582" cy="4597400"/>
          </a:xfrm>
          <a:prstGeom prst="roundRect">
            <a:avLst>
              <a:gd name="adj" fmla="val 100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53004846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xmlns="" id="{EA6EE5E2-E90A-4E88-B010-8AD5BF7BAF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xmlns="" id="{737B1063-A3BF-433C-8151-4E1C559C38A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AB25A2B-30FA-4B7A-8282-B2DDDFC88D8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341225" y="1421072"/>
            <a:ext cx="9314011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82A8502-F7EC-4CCC-8231-89A714117E5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954358" y="-2321364"/>
            <a:ext cx="2162175" cy="21621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7284FB35-94EB-41EE-8DD9-4EA542F4B21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041066" y="-4212077"/>
            <a:ext cx="4343400" cy="4572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E2DE4978-D2ED-46DC-B399-D72FAD1ADD8B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77450" y="-5060206"/>
            <a:ext cx="2114550" cy="21145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53276FF-445E-4D10-8E6E-95132779538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19411" y="-6178290"/>
            <a:ext cx="6353175" cy="56673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9E8ECBD9-8BB7-49D5-A2C5-CBF5A0EDD27D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6906628" y="6066209"/>
            <a:ext cx="6191250" cy="6743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B1137A1E-9198-4A65-A4DA-EA8A518CA2A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5007880" y="-1848255"/>
            <a:ext cx="4503420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87F9ACD6-42B7-4609-A321-60FDE0A2A645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70639" y="9438059"/>
            <a:ext cx="10782300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70392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xmlns="" id="{2B385EAE-184E-4CFB-B2C1-AEE9A8E92B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xmlns="" id="{128BFC7F-78C9-4F24-906A-59251532A5A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8727800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xmlns="" id="{F919951A-A556-42CC-AA3F-13B945F35A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  <a:extLst>
              <a:ext uri="{FF2B5EF4-FFF2-40B4-BE49-F238E27FC236}">
                <a16:creationId xmlns:a16="http://schemas.microsoft.com/office/drawing/2014/main" xmlns="" id="{CADFBA97-0E39-49CF-A301-B63E12468FC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3BEBBF7C-D62F-4252-8733-1B74DF9E0157}"/>
              </a:ext>
            </a:extLst>
          </p:cNvPr>
          <p:cNvGrpSpPr/>
          <p:nvPr userDrawn="1"/>
        </p:nvGrpSpPr>
        <p:grpSpPr>
          <a:xfrm flipH="1" flipV="1">
            <a:off x="-1" y="0"/>
            <a:ext cx="3849991" cy="6858000"/>
            <a:chOff x="8342009" y="0"/>
            <a:chExt cx="3849991" cy="6858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24541BD4-DEB3-4A64-B563-EA79DA7E2CD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37284" r="41628"/>
            <a:stretch/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xmlns="" id="{786079F2-AA45-47CC-B23F-4DDA2DD496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0866" b="32532"/>
            <a:stretch/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xmlns="" id="{5D98F989-7E57-4424-B987-A7DF7090934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1" r="57852" b="-1337"/>
            <a:stretch/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329ECD5-0A34-4434-B4CB-905320841756}"/>
              </a:ext>
            </a:extLst>
          </p:cNvPr>
          <p:cNvGrpSpPr/>
          <p:nvPr userDrawn="1"/>
        </p:nvGrpSpPr>
        <p:grpSpPr>
          <a:xfrm flipH="1" flipV="1">
            <a:off x="7581925" y="-1"/>
            <a:ext cx="4610075" cy="6858001"/>
            <a:chOff x="-1" y="-1"/>
            <a:chExt cx="4610075" cy="6858001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xmlns="" id="{D98942A1-7882-43CD-A807-ED692B45F1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8349" b="23344"/>
            <a:stretch/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xmlns="" id="{D2002CCE-BF7B-4047-A0A5-A9BAC252CE1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63737" t="27128"/>
            <a:stretch/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xmlns="" id="{A2E5D96E-C4DD-4765-A473-3740447CCF5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504" b="38632"/>
            <a:stretch/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xmlns="" id="{47A03402-E69C-4E14-A552-71C4B564CB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37207"/>
            <a:stretch/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183210C3-3A9A-42C5-A6BB-72ED1542451F}"/>
              </a:ext>
            </a:extLst>
          </p:cNvPr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230909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xmlns="" id="{F919951A-A556-42CC-AA3F-13B945F35A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  <a:extLst>
              <a:ext uri="{FF2B5EF4-FFF2-40B4-BE49-F238E27FC236}">
                <a16:creationId xmlns:a16="http://schemas.microsoft.com/office/drawing/2014/main" xmlns="" id="{CADFBA97-0E39-49CF-A301-B63E12468FC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3BEBBF7C-D62F-4252-8733-1B74DF9E0157}"/>
              </a:ext>
            </a:extLst>
          </p:cNvPr>
          <p:cNvGrpSpPr/>
          <p:nvPr userDrawn="1"/>
        </p:nvGrpSpPr>
        <p:grpSpPr>
          <a:xfrm flipH="1">
            <a:off x="-1" y="-1"/>
            <a:ext cx="3849991" cy="6858000"/>
            <a:chOff x="8342009" y="0"/>
            <a:chExt cx="3849991" cy="6858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24541BD4-DEB3-4A64-B563-EA79DA7E2CD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37284" r="41628"/>
            <a:stretch/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xmlns="" id="{786079F2-AA45-47CC-B23F-4DDA2DD496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0866" b="32532"/>
            <a:stretch/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xmlns="" id="{5D98F989-7E57-4424-B987-A7DF7090934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1" r="57852" b="-1337"/>
            <a:stretch/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329ECD5-0A34-4434-B4CB-905320841756}"/>
              </a:ext>
            </a:extLst>
          </p:cNvPr>
          <p:cNvGrpSpPr/>
          <p:nvPr userDrawn="1"/>
        </p:nvGrpSpPr>
        <p:grpSpPr>
          <a:xfrm flipH="1">
            <a:off x="7581925" y="-1"/>
            <a:ext cx="4610075" cy="6858001"/>
            <a:chOff x="-1" y="-1"/>
            <a:chExt cx="4610075" cy="6858001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xmlns="" id="{D98942A1-7882-43CD-A807-ED692B45F1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8349" b="23344"/>
            <a:stretch/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xmlns="" id="{D2002CCE-BF7B-4047-A0A5-A9BAC252CE1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63737" t="27128"/>
            <a:stretch/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xmlns="" id="{A2E5D96E-C4DD-4765-A473-3740447CCF5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504" b="38632"/>
            <a:stretch/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xmlns="" id="{47A03402-E69C-4E14-A552-71C4B564CB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37207"/>
            <a:stretch/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183210C3-3A9A-42C5-A6BB-72ED1542451F}"/>
              </a:ext>
            </a:extLst>
          </p:cNvPr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7688273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3542D39C-0CFD-4F3F-88AF-AC73365029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4904" b="54001"/>
          <a:stretch/>
        </p:blipFill>
        <p:spPr>
          <a:xfrm>
            <a:off x="0" y="5490688"/>
            <a:ext cx="3911600" cy="1367312"/>
          </a:xfrm>
          <a:prstGeom prst="rect">
            <a:avLst/>
          </a:prstGeom>
        </p:spPr>
      </p:pic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xmlns="" id="{EA6EE5E2-E90A-4E88-B010-8AD5BF7BAF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  <a:extLst>
              <a:ext uri="{FF2B5EF4-FFF2-40B4-BE49-F238E27FC236}">
                <a16:creationId xmlns:a16="http://schemas.microsoft.com/office/drawing/2014/main" xmlns="" id="{737B1063-A3BF-433C-8151-4E1C559C38A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00685E6-6E1A-4A0B-83CE-BC0E6C2759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7333" r="42457"/>
          <a:stretch/>
        </p:blipFill>
        <p:spPr>
          <a:xfrm>
            <a:off x="8610600" y="0"/>
            <a:ext cx="3581400" cy="287185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CBD9CAA9-00D4-4B20-9112-D95C19547A1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11661" y="2676303"/>
            <a:ext cx="1000125" cy="100012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36FC74D4-72D9-4C72-A40D-A201B92495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1934" b="50000"/>
          <a:stretch/>
        </p:blipFill>
        <p:spPr>
          <a:xfrm>
            <a:off x="-1" y="3486150"/>
            <a:ext cx="1737609" cy="337185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6075AA67-2D2C-43CE-9A46-8C4D07C21361}"/>
              </a:ext>
            </a:extLst>
          </p:cNvPr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9087861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xmlns="" id="{EA6EE5E2-E90A-4E88-B010-8AD5BF7BAF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xmlns="" id="{737B1063-A3BF-433C-8151-4E1C559C38A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00685E6-6E1A-4A0B-83CE-BC0E6C2759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372" b="34615"/>
          <a:stretch/>
        </p:blipFill>
        <p:spPr>
          <a:xfrm>
            <a:off x="1" y="3429000"/>
            <a:ext cx="4460683" cy="342899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434EA1AB-62BE-4B40-BC38-02BF9AEEC2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69114"/>
          <a:stretch/>
        </p:blipFill>
        <p:spPr>
          <a:xfrm flipH="1">
            <a:off x="5017306" y="6507303"/>
            <a:ext cx="1078693" cy="35069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3025D6E8-2B82-4389-AC03-1A089E7AA9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8032" r="40614"/>
          <a:stretch/>
        </p:blipFill>
        <p:spPr>
          <a:xfrm>
            <a:off x="10452554" y="1"/>
            <a:ext cx="1739445" cy="321012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4E8B8D65-9C21-41DE-846A-ED263056EC2F}"/>
              </a:ext>
            </a:extLst>
          </p:cNvPr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89071682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xmlns="" id="{EA6EE5E2-E90A-4E88-B010-8AD5BF7BAF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xmlns="" id="{737B1063-A3BF-433C-8151-4E1C559C38A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36FC74D4-72D9-4C72-A40D-A201B92495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6003" b="44628"/>
          <a:stretch/>
        </p:blipFill>
        <p:spPr>
          <a:xfrm>
            <a:off x="9272586" y="4478479"/>
            <a:ext cx="2919414" cy="237952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00685E6-6E1A-4A0B-83CE-BC0E6C2759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8824" r="59926"/>
          <a:stretch/>
        </p:blipFill>
        <p:spPr>
          <a:xfrm flipH="1">
            <a:off x="-1" y="-1"/>
            <a:ext cx="4434976" cy="498504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434EA1AB-62BE-4B40-BC38-02BF9AEEC2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154" b="87889"/>
          <a:stretch/>
        </p:blipFill>
        <p:spPr>
          <a:xfrm>
            <a:off x="0" y="6304267"/>
            <a:ext cx="3337764" cy="5537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945DBF7E-6DFB-4D80-B845-CF969574F1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0507" t="81203"/>
          <a:stretch/>
        </p:blipFill>
        <p:spPr>
          <a:xfrm flipH="1">
            <a:off x="9272588" y="0"/>
            <a:ext cx="2919412" cy="86011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FBF468FB-B80F-46A9-B818-326E1859A8AE}"/>
              </a:ext>
            </a:extLst>
          </p:cNvPr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97914862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xmlns="" id="{EA6EE5E2-E90A-4E88-B010-8AD5BF7BAF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xmlns="" id="{737B1063-A3BF-433C-8151-4E1C559C38A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CBD9CAA9-00D4-4B20-9112-D95C19547A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59201"/>
          <a:stretch/>
        </p:blipFill>
        <p:spPr>
          <a:xfrm>
            <a:off x="3728874" y="0"/>
            <a:ext cx="1064507" cy="43431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3025D6E8-2B82-4389-AC03-1A089E7AA9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6798" t="19308"/>
          <a:stretch/>
        </p:blipFill>
        <p:spPr>
          <a:xfrm rot="16200000" flipH="1">
            <a:off x="766643" y="-766640"/>
            <a:ext cx="1623802" cy="31570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414E6CCC-769E-49A4-91AB-1EE1CCA808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0278" r="48581"/>
          <a:stretch/>
        </p:blipFill>
        <p:spPr>
          <a:xfrm rot="5400000">
            <a:off x="9584450" y="4250451"/>
            <a:ext cx="1425952" cy="378914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17CF8B97-5A58-4293-ADA5-EE12A4BEB30B}"/>
              </a:ext>
            </a:extLst>
          </p:cNvPr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504490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xmlns="" id="{EA6EE5E2-E90A-4E88-B010-8AD5BF7BAF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xmlns="" id="{737B1063-A3BF-433C-8151-4E1C559C38A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00685E6-6E1A-4A0B-83CE-BC0E6C2759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6697" b="44356"/>
          <a:stretch/>
        </p:blipFill>
        <p:spPr>
          <a:xfrm flipH="1">
            <a:off x="5364566" y="3041955"/>
            <a:ext cx="6827434" cy="381604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3086F665-12B0-4DB3-8649-164CC8CD16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1634" t="45834"/>
          <a:stretch/>
        </p:blipFill>
        <p:spPr>
          <a:xfrm>
            <a:off x="0" y="0"/>
            <a:ext cx="3606030" cy="254864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36FC74D4-72D9-4C72-A40D-A201B92495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87068"/>
          <a:stretch/>
        </p:blipFill>
        <p:spPr>
          <a:xfrm>
            <a:off x="3606030" y="0"/>
            <a:ext cx="3554911" cy="50072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B96059B7-9BAC-4EBB-8A84-081EB34D2744}"/>
              </a:ext>
            </a:extLst>
          </p:cNvPr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7018790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4" r:id="rId2"/>
    <p:sldLayoutId id="2147483675" r:id="rId3"/>
    <p:sldLayoutId id="2147483676" r:id="rId4"/>
    <p:sldLayoutId id="2147483673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72" r:id="rId23"/>
    <p:sldLayoutId id="2147483664" r:id="rId2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946399" y="1653179"/>
            <a:ext cx="708297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</a:rPr>
              <a:t>HackerRank</a:t>
            </a:r>
          </a:p>
          <a:p>
            <a:r>
              <a:rPr lang="en-US" sz="8000" dirty="0" smtClean="0">
                <a:solidFill>
                  <a:schemeClr val="bg1"/>
                </a:solidFill>
              </a:rPr>
              <a:t>CodeSignal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5689600" y="5094514"/>
            <a:ext cx="53040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</a:rPr>
              <a:t>Иванова Сабрина ис-21</a:t>
            </a:r>
            <a:endParaRPr lang="ru-RU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162629" y="2394857"/>
            <a:ext cx="85489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 smtClean="0">
                <a:solidFill>
                  <a:schemeClr val="bg1"/>
                </a:solidFill>
                <a:latin typeface="Cambria" pitchFamily="18" charset="0"/>
              </a:rPr>
              <a:t>Спасибо за внимание </a:t>
            </a:r>
            <a:r>
              <a:rPr lang="ru-RU" sz="5400" dirty="0" smtClean="0">
                <a:solidFill>
                  <a:schemeClr val="bg1"/>
                </a:solidFill>
                <a:latin typeface="Cambria" pitchFamily="18" charset="0"/>
                <a:sym typeface="Wingdings" pitchFamily="2" charset="2"/>
              </a:rPr>
              <a:t></a:t>
            </a:r>
            <a:r>
              <a:rPr lang="ru-RU" sz="5400" dirty="0" smtClean="0">
                <a:solidFill>
                  <a:schemeClr val="bg1"/>
                </a:solidFill>
                <a:latin typeface="Cambria" pitchFamily="18" charset="0"/>
              </a:rPr>
              <a:t> </a:t>
            </a:r>
            <a:endParaRPr lang="ru-RU" sz="5400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90074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https://lh5.googleusercontent.com/-GxN-blXEWDewOlxcUO7YqV31IX9YCyExyCUGo7ByRh6MPDlmqYk-syabLyarckRw2WZ9HnZrQUDOPLVtw4h28AMYvbkIZVQynKiqUlW-bbb7-mXc9wo8Xd5uqL_pNuaGZ4o4Y6p37nPDUfznQe3z7ppHw=s2048"/>
          <p:cNvPicPr>
            <a:picLocks noChangeAspect="1" noChangeArrowheads="1"/>
          </p:cNvPicPr>
          <p:nvPr/>
        </p:nvPicPr>
        <p:blipFill>
          <a:blip r:embed="rId2" cstate="print"/>
          <a:srcRect l="24357" t="13096" b="10598"/>
          <a:stretch>
            <a:fillRect/>
          </a:stretch>
        </p:blipFill>
        <p:spPr bwMode="auto">
          <a:xfrm>
            <a:off x="246744" y="275773"/>
            <a:ext cx="6113424" cy="3468913"/>
          </a:xfrm>
          <a:prstGeom prst="rect">
            <a:avLst/>
          </a:prstGeom>
          <a:noFill/>
        </p:spPr>
      </p:pic>
      <p:pic>
        <p:nvPicPr>
          <p:cNvPr id="24580" name="Picture 4" descr="https://lh4.googleusercontent.com/u0SiHLoDfMH_N9s_LsT9nGm6sol8Jj2lFtXxJ2z_7bpbHyu-bh205z2bf3pB3WhEWYZ5ozUa7euaYvQt9dLveLLK2uRX8PZzTKjSPeunkIkxaEhIaWpsuWbYymMQiMpLkHoFTKYyzSjxksS-nbcStgLHzg=s2048"/>
          <p:cNvPicPr>
            <a:picLocks noChangeAspect="1" noChangeArrowheads="1"/>
          </p:cNvPicPr>
          <p:nvPr/>
        </p:nvPicPr>
        <p:blipFill>
          <a:blip r:embed="rId3" cstate="print"/>
          <a:srcRect l="42721" t="26865" r="1248" b="5128"/>
          <a:stretch>
            <a:fillRect/>
          </a:stretch>
        </p:blipFill>
        <p:spPr bwMode="auto">
          <a:xfrm>
            <a:off x="6373428" y="2409371"/>
            <a:ext cx="5644400" cy="38535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945222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s://lh4.googleusercontent.com/BPvDP8fgSFFdLI91XH45HcCMrlqArEliHoYLCU7i_j28kfi02JJqNMnSN708Z1WsHNjWTTOUJ8ixuRNHvjpr4wCDKEjHttLmrlx9pkyaDkt40Jvm8Jg7s6A2K6mO4edhpggy0eg0aqt01IT_3vtjkuF8Uw=s2048"/>
          <p:cNvPicPr>
            <a:picLocks noChangeAspect="1" noChangeArrowheads="1"/>
          </p:cNvPicPr>
          <p:nvPr/>
        </p:nvPicPr>
        <p:blipFill>
          <a:blip r:embed="rId2" cstate="print"/>
          <a:srcRect l="38991" t="13511" b="6798"/>
          <a:stretch>
            <a:fillRect/>
          </a:stretch>
        </p:blipFill>
        <p:spPr bwMode="auto">
          <a:xfrm>
            <a:off x="667658" y="682171"/>
            <a:ext cx="5080000" cy="3732517"/>
          </a:xfrm>
          <a:prstGeom prst="rect">
            <a:avLst/>
          </a:prstGeom>
          <a:noFill/>
        </p:spPr>
      </p:pic>
      <p:pic>
        <p:nvPicPr>
          <p:cNvPr id="23556" name="Picture 4" descr="https://lh3.googleusercontent.com/1OmoqXHeVZT1XUVsd3MIBdtc_Nga2LLO2SMrprcv_OSr7yqHqHpXGyEhOXlVJSJL_MmACc9BrX1h-quP6TYB_kib0VEMpsJE0-FqxOcx7bJqmkMZaWTx4nwcZgKbnVtUoRXmViRdxcdm2HvxnyEXA6x05g=s2048"/>
          <p:cNvPicPr>
            <a:picLocks noChangeAspect="1" noChangeArrowheads="1"/>
          </p:cNvPicPr>
          <p:nvPr/>
        </p:nvPicPr>
        <p:blipFill>
          <a:blip r:embed="rId3" cstate="print"/>
          <a:srcRect l="39621" t="12354" b="8324"/>
          <a:stretch>
            <a:fillRect/>
          </a:stretch>
        </p:blipFill>
        <p:spPr bwMode="auto">
          <a:xfrm>
            <a:off x="6096001" y="2171602"/>
            <a:ext cx="5094514" cy="37647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95226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 descr="https://lh6.googleusercontent.com/gzAqaT8_DwxJ4G9GdYZbIxSz76AJ1hEQIl-G8_QvVQ9dOiqetX7nvFJnsBSBsrZJdg9A2iqjlaZ6buJ94EW_XIW6oDhSM6yScuSfxEsg9e8ESlc3nzqcGS97Qvfl7qlE69eiSEe4pZLbRCruO3AGuSNzaQ=s2048"/>
          <p:cNvPicPr>
            <a:picLocks noChangeAspect="1" noChangeArrowheads="1"/>
          </p:cNvPicPr>
          <p:nvPr/>
        </p:nvPicPr>
        <p:blipFill>
          <a:blip r:embed="rId2" cstate="print"/>
          <a:srcRect l="38485" t="12575" r="2598" b="5982"/>
          <a:stretch>
            <a:fillRect/>
          </a:stretch>
        </p:blipFill>
        <p:spPr bwMode="auto">
          <a:xfrm>
            <a:off x="638628" y="449944"/>
            <a:ext cx="5936343" cy="4615834"/>
          </a:xfrm>
          <a:prstGeom prst="rect">
            <a:avLst/>
          </a:prstGeom>
          <a:noFill/>
        </p:spPr>
      </p:pic>
      <p:pic>
        <p:nvPicPr>
          <p:cNvPr id="22534" name="Picture 6" descr="https://lh6.googleusercontent.com/TUurGjU97zIGIjv3oNo7a6JrxH3GlbfTTHqjLnr2EdDRDXWq3O7ddFdVVyJ95GJw-GzwVug4L3XZek9tTp-mAXAfzuCAx9C7gjy5PSpoBtLuxsnsoZE6qQxup6WrbCmlKVwdVR4vA6OaVJb9-Kw45PPNXw=s2048"/>
          <p:cNvPicPr>
            <a:picLocks noChangeAspect="1" noChangeArrowheads="1"/>
          </p:cNvPicPr>
          <p:nvPr/>
        </p:nvPicPr>
        <p:blipFill>
          <a:blip r:embed="rId3" cstate="print"/>
          <a:srcRect l="39570" t="14097" r="1698" b="4746"/>
          <a:stretch>
            <a:fillRect/>
          </a:stretch>
        </p:blipFill>
        <p:spPr bwMode="auto">
          <a:xfrm>
            <a:off x="6720115" y="2235199"/>
            <a:ext cx="5097824" cy="3962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64809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s://lh4.googleusercontent.com/1-X1YXDFmnmkof6jCPCYVbOFk8maSf_weiegzJcJeO4_ckV_PLGvx6mSiF98QcrUCNExCTLa3jnwTe_07hA-SQw5AV0vA75mnM6_czxJ-tkepdb0nQKroD0Q8_czukTxryrC9Baj1FyLQ3jmlDfQmMDYeg=s2048"/>
          <p:cNvPicPr>
            <a:picLocks noChangeAspect="1" noChangeArrowheads="1"/>
          </p:cNvPicPr>
          <p:nvPr/>
        </p:nvPicPr>
        <p:blipFill>
          <a:blip r:embed="rId2" cstate="print"/>
          <a:srcRect l="38585" t="12093" r="1976" b="6326"/>
          <a:stretch>
            <a:fillRect/>
          </a:stretch>
        </p:blipFill>
        <p:spPr bwMode="auto">
          <a:xfrm>
            <a:off x="638629" y="404344"/>
            <a:ext cx="5689600" cy="4392628"/>
          </a:xfrm>
          <a:prstGeom prst="rect">
            <a:avLst/>
          </a:prstGeom>
          <a:noFill/>
        </p:spPr>
      </p:pic>
      <p:pic>
        <p:nvPicPr>
          <p:cNvPr id="21508" name="Picture 4" descr="https://lh3.googleusercontent.com/eH6qxokyVPXLXKVGU72Miqk9mRfM2FnsBaYSPeM8VdhwtHb_A-kG_bCP8fzw1llsorsdyBqdRltew-rBuOr-QcTSi_nfaup-JaABlDCjh5rXud8gPGilpw2F6mUwZemUtfFQTvubCUvw-paLj9Q7sMPnFA=s2048"/>
          <p:cNvPicPr>
            <a:picLocks noChangeAspect="1" noChangeArrowheads="1"/>
          </p:cNvPicPr>
          <p:nvPr/>
        </p:nvPicPr>
        <p:blipFill>
          <a:blip r:embed="rId3" cstate="print"/>
          <a:srcRect l="39447" t="23874" r="2256" b="5378"/>
          <a:stretch>
            <a:fillRect/>
          </a:stretch>
        </p:blipFill>
        <p:spPr bwMode="auto">
          <a:xfrm>
            <a:off x="6342743" y="2324283"/>
            <a:ext cx="5631543" cy="38442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202485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s://lh5.googleusercontent.com/fcmiz7hDJcD8iKL7S0NBwL_52sBa_V-u4wGK9ebqLqVdaU_rj6EeCsf4LC_eEIg9aU_4UjRTykEVkU7ji7HF1BxurFFtKy2Cw114WvUmSggrWZFi9-oEcy2si0xZpJuIgrMjus9leU6dUYa9TSgj2pGTew=s2048"/>
          <p:cNvPicPr>
            <a:picLocks noChangeAspect="1" noChangeArrowheads="1"/>
          </p:cNvPicPr>
          <p:nvPr/>
        </p:nvPicPr>
        <p:blipFill>
          <a:blip r:embed="rId2" cstate="print"/>
          <a:srcRect l="42975" t="16102" r="1879" b="7918"/>
          <a:stretch>
            <a:fillRect/>
          </a:stretch>
        </p:blipFill>
        <p:spPr bwMode="auto">
          <a:xfrm>
            <a:off x="522514" y="571501"/>
            <a:ext cx="5442858" cy="4218215"/>
          </a:xfrm>
          <a:prstGeom prst="rect">
            <a:avLst/>
          </a:prstGeom>
          <a:noFill/>
        </p:spPr>
      </p:pic>
      <p:pic>
        <p:nvPicPr>
          <p:cNvPr id="20484" name="Picture 4" descr="https://lh3.googleusercontent.com/vgxxVrCYNyrWdFk7dgHYPQDqTjK9AArxj5O-xVyvuhnJ8oI6R3JOl-_4-T_fCtKKu6ZjtrO8XDiqW5vRGEZWlNSTHwqjKZMOOO1lToby7-HAuyxbp3hNPqNck86p1w7QdLkrZbhwai0h0vqcQxDcFz073A=s2048"/>
          <p:cNvPicPr>
            <a:picLocks noChangeAspect="1" noChangeArrowheads="1"/>
          </p:cNvPicPr>
          <p:nvPr/>
        </p:nvPicPr>
        <p:blipFill>
          <a:blip r:embed="rId3" cstate="print"/>
          <a:srcRect l="39868" t="22434" r="2034" b="5715"/>
          <a:stretch>
            <a:fillRect/>
          </a:stretch>
        </p:blipFill>
        <p:spPr bwMode="auto">
          <a:xfrm>
            <a:off x="6168572" y="2049039"/>
            <a:ext cx="5588000" cy="38873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71873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s://lh6.googleusercontent.com/6SA2euUKR6-N481luWU_nsCF2TOmc56qWIzYm8SmoqWcmwd_x5uoVuJOigTsocOHqNRXIhjLiZyC6eY5s21YfQUpu8USJWiAuWRVXlGaQXPIPZr74bBGJfOZziRrsBjo3nfcX5r7X7_c5xCet4VtNbqaYQ=s2048"/>
          <p:cNvPicPr>
            <a:picLocks noChangeAspect="1" noChangeArrowheads="1"/>
          </p:cNvPicPr>
          <p:nvPr/>
        </p:nvPicPr>
        <p:blipFill>
          <a:blip r:embed="rId2" cstate="print"/>
          <a:srcRect l="29932" t="13926" b="8783"/>
          <a:stretch>
            <a:fillRect/>
          </a:stretch>
        </p:blipFill>
        <p:spPr bwMode="auto">
          <a:xfrm>
            <a:off x="986972" y="206089"/>
            <a:ext cx="10276114" cy="63761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117127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s://lh3.googleusercontent.com/7QmfkB6YkQKeHU7kkX9CdP-T7ohqoMhyxn9vagJWJBRoeRgRGRafH9A9hzCi8hSHLucLrssxU2u0AL61On4h57oL4vXYW9d68bSloF9-s6PXK1oYmmH73CP9s91nMPiSxt3BmJZ47qJWNZDcXQ3T7mGnQQ=s2048"/>
          <p:cNvPicPr>
            <a:picLocks noChangeAspect="1" noChangeArrowheads="1"/>
          </p:cNvPicPr>
          <p:nvPr/>
        </p:nvPicPr>
        <p:blipFill>
          <a:blip r:embed="rId2" cstate="print"/>
          <a:srcRect l="30027" t="11979" b="17622"/>
          <a:stretch>
            <a:fillRect/>
          </a:stretch>
        </p:blipFill>
        <p:spPr bwMode="auto">
          <a:xfrm>
            <a:off x="841829" y="725715"/>
            <a:ext cx="9797143" cy="55444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934567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s://lh5.googleusercontent.com/IKWpjN6DUtnJ9i6ZpX6yF9eJDLZtCoXrMFA-gCs8F6k6uULRy1Js-bEAdLm4bJ7YKTX1yHGlKYx9Q0s1-lKzOC37FqytfW70CW96cRuxeXdkHvKLil4TxSnmvzfMgnGMiYOKy0jAqrCKpxUBBJZmNgPafw=s2048"/>
          <p:cNvPicPr>
            <a:picLocks noChangeAspect="1" noChangeArrowheads="1"/>
          </p:cNvPicPr>
          <p:nvPr/>
        </p:nvPicPr>
        <p:blipFill>
          <a:blip r:embed="rId2" cstate="print"/>
          <a:srcRect l="30598" t="11640" b="16910"/>
          <a:stretch>
            <a:fillRect/>
          </a:stretch>
        </p:blipFill>
        <p:spPr bwMode="auto">
          <a:xfrm>
            <a:off x="711200" y="391885"/>
            <a:ext cx="10576832" cy="61250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714238336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 Black - Montserrat Light">
      <a:majorFont>
        <a:latin typeface="Montserrat Black"/>
        <a:ea typeface="Arial Unicode MS"/>
        <a:cs typeface=""/>
      </a:majorFont>
      <a:minorFont>
        <a:latin typeface="Montserrat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D14D4"/>
        </a:solidFill>
        <a:ln>
          <a:noFill/>
        </a:ln>
      </a:spPr>
      <a:bodyPr rtlCol="0" anchor="ctr"/>
      <a:lstStyle>
        <a:defPPr algn="ctr">
          <a:defRPr sz="2000" dirty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3948</TotalTime>
  <Words>9</Words>
  <Application>Microsoft Office PowerPoint</Application>
  <PresentationFormat>Произвольный</PresentationFormat>
  <Paragraphs>5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Arial</vt:lpstr>
      <vt:lpstr>Montserrat Light</vt:lpstr>
      <vt:lpstr>Arial Unicode MS</vt:lpstr>
      <vt:lpstr>Cambria</vt:lpstr>
      <vt:lpstr>Wingdings</vt:lpstr>
      <vt:lpstr>Montserrat Black</vt:lpstr>
      <vt:lpstr>맑은 고딕</vt:lpstr>
      <vt:lpstr>PPTMON theme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DNA7 X86</cp:lastModifiedBy>
  <cp:revision>335</cp:revision>
  <dcterms:created xsi:type="dcterms:W3CDTF">2019-04-06T05:20:47Z</dcterms:created>
  <dcterms:modified xsi:type="dcterms:W3CDTF">2023-04-22T08:42:06Z</dcterms:modified>
</cp:coreProperties>
</file>